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51DB-72B9-436F-9139-CA3E8C43C3C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Xác Chết Kinh Dị | Tophinh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52600" y="304800"/>
            <a:ext cx="5334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ỦY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BAN NHÂN DÂN QUẬN 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2860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6325" algn="l"/>
              </a:tabLst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 HOẠCH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GIÁO DỤC</a:t>
            </a: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TUẦN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6325" algn="l"/>
              </a:tabLst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 NGÀY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/4 ĐẾN NGÀY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/4/2020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623032" y="4953000"/>
            <a:ext cx="3649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LỚP: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CHỒI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(4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TUỔI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Ảnh Xác Chết Kinh Dị | Tophinh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75850"/>
              </p:ext>
            </p:extLst>
          </p:nvPr>
        </p:nvGraphicFramePr>
        <p:xfrm>
          <a:off x="533399" y="1097280"/>
          <a:ext cx="8458201" cy="5305870"/>
        </p:xfrm>
        <a:graphic>
          <a:graphicData uri="http://schemas.openxmlformats.org/drawingml/2006/table">
            <a:tbl>
              <a:tblPr/>
              <a:tblGrid>
                <a:gridCol w="1500978"/>
                <a:gridCol w="3375823"/>
                <a:gridCol w="3581400"/>
              </a:tblGrid>
              <a:tr h="374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THỜI GIAN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NỘI DUNG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PHỤ HUYNH CHUẨN BỊ CHO TRẺ THỰC HÀNH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Thứ Hai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(20/4/2020)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2346325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Âm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nhạc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Bài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hát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“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Cho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tôi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đi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mưa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với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”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6720205" algn="l"/>
                        </a:tabLst>
                      </a:pP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Thứ Ba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(21/4/2020)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2346325" algn="l"/>
                        </a:tabLst>
                      </a:pP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quen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môi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trường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xung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quanh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“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Sự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phát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triển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đậu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xanh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”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Hạt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đậu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ly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nhựa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đất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bình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tưới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Thứ Tư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(22/4/2020)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2346325" algn="l"/>
                        </a:tabLst>
                      </a:pP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quen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văn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học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Kể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chuyện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: “ 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Qu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ả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bầu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tiên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” 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6720205" algn="l"/>
                        </a:tabLst>
                      </a:pP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Thứ Năm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(23/4/2020)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346325" algn="l"/>
                        </a:tabLst>
                        <a:defRPr/>
                      </a:pP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Hoạt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động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tạo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: “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Gấp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quạt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giấy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2346325" algn="l"/>
                        </a:tabLst>
                      </a:pP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6720205" algn="l"/>
                        </a:tabLst>
                        <a:defRPr/>
                      </a:pP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Giấy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hồ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dán</a:t>
                      </a:r>
                      <a:endParaRPr lang="en-US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6720205" algn="l"/>
                        </a:tabLst>
                      </a:pP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Thứ Sáu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(24/4/2020)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2346325" algn="l"/>
                        </a:tabLst>
                      </a:pP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Giáo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dục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kỹ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năng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sống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“</a:t>
                      </a: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Hướng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dẫn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bánh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mì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sanwich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”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20205" algn="l"/>
                        </a:tabLst>
                      </a:pPr>
                      <a:r>
                        <a:rPr lang="en-US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Bánh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mì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sandwich,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patê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xúc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xích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dưa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leo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muỗng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754" marR="48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219200" y="0"/>
            <a:ext cx="6553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vi-VN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 HOẠCH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GIÁO DỤC</a:t>
            </a:r>
            <a:r>
              <a:rPr lang="vi-VN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TUẦN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vi-VN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 NGÀY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lang="vi-VN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/4 ĐẾN NGÀY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24/4/2020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175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win7</cp:lastModifiedBy>
  <cp:revision>16</cp:revision>
  <dcterms:created xsi:type="dcterms:W3CDTF">2020-04-12T03:47:25Z</dcterms:created>
  <dcterms:modified xsi:type="dcterms:W3CDTF">2020-04-20T02:57:14Z</dcterms:modified>
</cp:coreProperties>
</file>